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216" y="-104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2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9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5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4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7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6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9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2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7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5AB5D-3F34-EF4C-9340-2EE755AE82E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7AF9-569F-DD4C-917A-D8526618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3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5-08-20 at 12.14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2886"/>
            <a:ext cx="9144000" cy="262656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741333" y="2719917"/>
            <a:ext cx="888999" cy="77258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8080" y="957250"/>
            <a:ext cx="6074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Find song you want to edit: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19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4019550" cy="1048279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Select “Get Info”: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Shot 2015-08-20 at 12.14.5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80" b="15280"/>
          <a:stretch>
            <a:fillRect/>
          </a:stretch>
        </p:blipFill>
        <p:spPr/>
      </p:pic>
      <p:sp>
        <p:nvSpPr>
          <p:cNvPr id="5" name="Oval 4"/>
          <p:cNvSpPr/>
          <p:nvPr/>
        </p:nvSpPr>
        <p:spPr>
          <a:xfrm>
            <a:off x="4603751" y="3153833"/>
            <a:ext cx="941916" cy="86783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9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Select “Options” menu to find the start/stop dialog boxes: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Shot 2015-08-20 at 12.15.3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6" t="3767" r="3086" b="56435"/>
          <a:stretch/>
        </p:blipFill>
        <p:spPr/>
      </p:pic>
      <p:sp>
        <p:nvSpPr>
          <p:cNvPr id="6" name="Oval 5"/>
          <p:cNvSpPr/>
          <p:nvPr/>
        </p:nvSpPr>
        <p:spPr>
          <a:xfrm>
            <a:off x="4900083" y="3048000"/>
            <a:ext cx="1354667" cy="115358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Check boxes and enter desired start/stop time: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Screen Shot 2015-08-20 at 12.16.2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9" r="30453"/>
          <a:stretch/>
        </p:blipFill>
        <p:spPr>
          <a:xfrm>
            <a:off x="457200" y="1600200"/>
            <a:ext cx="7956550" cy="3077841"/>
          </a:xfrm>
        </p:spPr>
      </p:pic>
      <p:sp>
        <p:nvSpPr>
          <p:cNvPr id="7" name="Oval 6"/>
          <p:cNvSpPr/>
          <p:nvPr/>
        </p:nvSpPr>
        <p:spPr>
          <a:xfrm>
            <a:off x="2413000" y="3164417"/>
            <a:ext cx="2053167" cy="1672166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6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Add edited song to new playlist: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Shot 2015-08-20 at 12.19.0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4" r="39900" b="-4034"/>
          <a:stretch/>
        </p:blipFill>
        <p:spPr/>
      </p:pic>
      <p:sp>
        <p:nvSpPr>
          <p:cNvPr id="5" name="Oval 4"/>
          <p:cNvSpPr/>
          <p:nvPr/>
        </p:nvSpPr>
        <p:spPr>
          <a:xfrm>
            <a:off x="2963421" y="2572768"/>
            <a:ext cx="4070634" cy="1194112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6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Note that original time will remain next to song, but time will be adjusted when played: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Shot 2015-08-20 at 12.19.0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4" r="39900" b="-4034"/>
          <a:stretch/>
        </p:blipFill>
        <p:spPr>
          <a:xfrm>
            <a:off x="457200" y="1928283"/>
            <a:ext cx="8229600" cy="4525963"/>
          </a:xfrm>
        </p:spPr>
      </p:pic>
      <p:sp>
        <p:nvSpPr>
          <p:cNvPr id="5" name="Oval 4"/>
          <p:cNvSpPr/>
          <p:nvPr/>
        </p:nvSpPr>
        <p:spPr>
          <a:xfrm>
            <a:off x="6879255" y="4620135"/>
            <a:ext cx="857161" cy="856232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48000" y="1928283"/>
            <a:ext cx="846666" cy="802217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7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62</Words>
  <Application>Microsoft Macintosh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Select “Get Info”:</vt:lpstr>
      <vt:lpstr>Select “Options” menu to find the start/stop dialog boxes:</vt:lpstr>
      <vt:lpstr>Check boxes and enter desired start/stop time:</vt:lpstr>
      <vt:lpstr>Add edited song to new playlist:</vt:lpstr>
      <vt:lpstr>Note that original time will remain next to song, but time will be adjusted when played:</vt:lpstr>
    </vt:vector>
  </TitlesOfParts>
  <Company>Windsor Unified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Murdock</dc:creator>
  <cp:lastModifiedBy>Andrew Murdock</cp:lastModifiedBy>
  <cp:revision>5</cp:revision>
  <dcterms:created xsi:type="dcterms:W3CDTF">2015-08-20T21:03:07Z</dcterms:created>
  <dcterms:modified xsi:type="dcterms:W3CDTF">2015-08-20T21:27:25Z</dcterms:modified>
</cp:coreProperties>
</file>